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59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21"/>
  </p:normalViewPr>
  <p:slideViewPr>
    <p:cSldViewPr snapToGrid="0" snapToObjects="1">
      <p:cViewPr varScale="1">
        <p:scale>
          <a:sx n="95" d="100"/>
          <a:sy n="95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B176-0F8B-D246-8EC7-55695F64F2C3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5A8DB-1289-A042-818E-3F180DC40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beyond browser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out</a:t>
            </a:r>
            <a:r>
              <a:rPr lang="en-US" baseline="0" dirty="0" smtClean="0"/>
              <a:t> there, but this is one I particular that I like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9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6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1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5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Platform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Ming </a:t>
            </a:r>
            <a:r>
              <a:rPr lang="en-US" dirty="0" err="1" smtClean="0"/>
              <a:t>Cheuk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cross platform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project for all platforms</a:t>
            </a:r>
            <a:endParaRPr lang="en-US" dirty="0"/>
          </a:p>
          <a:p>
            <a:r>
              <a:rPr lang="en-US" dirty="0" smtClean="0"/>
              <a:t>Saves development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17" y="3484756"/>
            <a:ext cx="3159512" cy="2369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69" y="3782979"/>
            <a:ext cx="1690971" cy="195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18" y="3834374"/>
            <a:ext cx="1857106" cy="18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already doing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device has a browser</a:t>
            </a:r>
          </a:p>
          <a:p>
            <a:r>
              <a:rPr lang="en-US" dirty="0" smtClean="0"/>
              <a:t>Important that the page </a:t>
            </a:r>
            <a:r>
              <a:rPr lang="en-US" dirty="0" smtClean="0"/>
              <a:t>follows </a:t>
            </a:r>
            <a:r>
              <a:rPr lang="en-US" dirty="0" smtClean="0"/>
              <a:t>responsive design principals (e.g. using Bootstrap template)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03" y="3330676"/>
            <a:ext cx="5390978" cy="3382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77" y="3680606"/>
            <a:ext cx="1169621" cy="1169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12" y="3605401"/>
            <a:ext cx="1309029" cy="1320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20" y="5045001"/>
            <a:ext cx="1278537" cy="139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960" y="5199672"/>
            <a:ext cx="1305923" cy="12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Mixture of web and native app elements</a:t>
            </a:r>
          </a:p>
          <a:p>
            <a:r>
              <a:rPr lang="en-US" dirty="0" smtClean="0"/>
              <a:t>Develop in HTML, CSS,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Access to:</a:t>
            </a:r>
          </a:p>
          <a:p>
            <a:pPr lvl="1"/>
            <a:r>
              <a:rPr lang="en-US" dirty="0" smtClean="0"/>
              <a:t>Geolocation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Contacts</a:t>
            </a:r>
          </a:p>
          <a:p>
            <a:pPr lvl="1"/>
            <a:r>
              <a:rPr lang="en-US" dirty="0" smtClean="0"/>
              <a:t>Notifications</a:t>
            </a:r>
          </a:p>
          <a:p>
            <a:r>
              <a:rPr lang="en-US" dirty="0" smtClean="0"/>
              <a:t>Apache Cordova (or Phone Gap) most popular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24" y="977469"/>
            <a:ext cx="1456974" cy="1456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989" y="1247998"/>
            <a:ext cx="1064273" cy="1221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869" y="1012404"/>
            <a:ext cx="1653120" cy="1422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61" y="2938169"/>
            <a:ext cx="4760259" cy="21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33" y="276101"/>
            <a:ext cx="9664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JS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web app into offline native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Android, iOS, Windows</a:t>
            </a:r>
            <a:endParaRPr lang="en-US" dirty="0" smtClean="0"/>
          </a:p>
          <a:p>
            <a:r>
              <a:rPr lang="en-US" dirty="0" smtClean="0"/>
              <a:t>Uses site metadata (manifest)</a:t>
            </a:r>
          </a:p>
          <a:p>
            <a:r>
              <a:rPr lang="en-US" dirty="0" smtClean="0"/>
              <a:t>Windows 10 has native support (everything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/>
              <a:t>bluetooth</a:t>
            </a:r>
            <a:r>
              <a:rPr lang="en-US" dirty="0" smtClean="0"/>
              <a:t> to contacts) </a:t>
            </a:r>
          </a:p>
          <a:p>
            <a:r>
              <a:rPr lang="en-US" dirty="0" smtClean="0"/>
              <a:t>Cordova for everything else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927"/>
          <a:stretch/>
        </p:blipFill>
        <p:spPr>
          <a:xfrm>
            <a:off x="8097224" y="1488808"/>
            <a:ext cx="3570516" cy="3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Framework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 mobile app development SDK</a:t>
            </a:r>
          </a:p>
          <a:p>
            <a:r>
              <a:rPr lang="en-US" dirty="0" smtClean="0"/>
              <a:t>One step further – native </a:t>
            </a:r>
            <a:r>
              <a:rPr lang="en-US" b="1" dirty="0" smtClean="0"/>
              <a:t>looking</a:t>
            </a:r>
            <a:r>
              <a:rPr lang="en-US" dirty="0" smtClean="0"/>
              <a:t> apps </a:t>
            </a:r>
          </a:p>
          <a:p>
            <a:r>
              <a:rPr lang="en-US" dirty="0" smtClean="0"/>
              <a:t>Combines the best of frameworks (Cordova + </a:t>
            </a:r>
            <a:r>
              <a:rPr lang="en-US" dirty="0" err="1" smtClean="0"/>
              <a:t>AngularJS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23" y="4001294"/>
            <a:ext cx="1790820" cy="198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03" y="4001294"/>
            <a:ext cx="1796168" cy="1796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864" y="4062242"/>
            <a:ext cx="1773670" cy="1773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1200" y="451465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2209" y="444124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+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77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149</Words>
  <Application>Microsoft Macintosh PowerPoint</Application>
  <PresentationFormat>Widescreen</PresentationFormat>
  <Paragraphs>34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Cross Platform Development</vt:lpstr>
      <vt:lpstr>What is cross platform development?</vt:lpstr>
      <vt:lpstr>You’re already doing it</vt:lpstr>
      <vt:lpstr>Hybrid Mobile Apps</vt:lpstr>
      <vt:lpstr>PowerPoint Presentation</vt:lpstr>
      <vt:lpstr>Manifold JS </vt:lpstr>
      <vt:lpstr>Ionic Framework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Development</dc:title>
  <dc:creator>Ming Cheuk</dc:creator>
  <cp:lastModifiedBy>Ming Cheuk</cp:lastModifiedBy>
  <cp:revision>6</cp:revision>
  <dcterms:created xsi:type="dcterms:W3CDTF">2015-11-21T20:31:58Z</dcterms:created>
  <dcterms:modified xsi:type="dcterms:W3CDTF">2015-11-21T21:18:31Z</dcterms:modified>
</cp:coreProperties>
</file>